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Gelasio"/>
      <p:regular r:id="rId17"/>
    </p:embeddedFont>
    <p:embeddedFont>
      <p:font typeface="Gelasio"/>
      <p:regular r:id="rId18"/>
    </p:embeddedFont>
    <p:embeddedFont>
      <p:font typeface="Gelasio"/>
      <p:regular r:id="rId19"/>
    </p:embeddedFont>
    <p:embeddedFont>
      <p:font typeface="Gelasio"/>
      <p:regular r:id="rId20"/>
    </p:embeddedFont>
    <p:embeddedFont>
      <p:font typeface="Lato"/>
      <p:regular r:id="rId21"/>
    </p:embeddedFont>
    <p:embeddedFont>
      <p:font typeface="Lato"/>
      <p:regular r:id="rId22"/>
    </p:embeddedFont>
    <p:embeddedFont>
      <p:font typeface="Lato"/>
      <p:regular r:id="rId23"/>
    </p:embeddedFont>
    <p:embeddedFont>
      <p:font typeface="Lat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Education Management System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streamlined solution for modern school administration and operations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39139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Thank You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90" y="3957518"/>
            <a:ext cx="472487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Questions &amp; Discussion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80190" y="486465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I'm ready to answer any questions about the Education Management System implementation and benefits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System Overview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0488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What It Does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629978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Automates core school operations including student records, attendance, grading, and scheduling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9454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Who It Serves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638943" y="5526643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Administrators, teachers, students, and parents working together seamlessly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784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Core Features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90249"/>
            <a:ext cx="6407944" cy="2592348"/>
          </a:xfrm>
          <a:prstGeom prst="roundRect">
            <a:avLst>
              <a:gd name="adj" fmla="val 367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22468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5E5E0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2411730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1319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Student Records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3622358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Centralized database for personal and academic information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1990249"/>
            <a:ext cx="6408063" cy="2592348"/>
          </a:xfrm>
          <a:prstGeom prst="roundRect">
            <a:avLst>
              <a:gd name="adj" fmla="val 367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62982" y="222468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5E5E0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0148" y="2411730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62982" y="31319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Attendance Tracking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62982" y="3622358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Real-time monitoring of student presence and participation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4809411"/>
            <a:ext cx="6407944" cy="2592348"/>
          </a:xfrm>
          <a:prstGeom prst="roundRect">
            <a:avLst>
              <a:gd name="adj" fmla="val 367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028224" y="504384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5E5E0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390" y="5230892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8224" y="5951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Grade Management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1028224" y="6441519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Automated grading system with progress tracking capabilities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428548" y="4809411"/>
            <a:ext cx="6408063" cy="2592348"/>
          </a:xfrm>
          <a:prstGeom prst="roundRect">
            <a:avLst>
              <a:gd name="adj" fmla="val 367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62982" y="504384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5E5E0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0148" y="5230892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62982" y="5951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Class Scheduling</a:t>
            </a:r>
            <a:endParaRPr lang="en-US" sz="2200" dirty="0"/>
          </a:p>
        </p:txBody>
      </p:sp>
      <p:sp>
        <p:nvSpPr>
          <p:cNvPr id="22" name="Text 16"/>
          <p:cNvSpPr/>
          <p:nvPr/>
        </p:nvSpPr>
        <p:spPr>
          <a:xfrm>
            <a:off x="7662982" y="6441519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Optimized timetable creation and resource allocation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398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Key Advantages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78880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28666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Time Savings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335708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Reduces manual work and automates repetitive tasks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417361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30906" y="42514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Error Reduction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474190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Minimizes human errors and keeps data well organized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55843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30906" y="56363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Improved Efficiency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612671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Easy to use interface that enhances overall productivity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7317224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Implementation Requirements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9856" y="3059192"/>
            <a:ext cx="2813209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Essential Infrastructure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49856" y="3596402"/>
            <a:ext cx="8351996" cy="1546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Computer systems for staff and administrators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Reliable internet connectivity for data synchronization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Database server for storing school information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Regular software updates and maintenance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9856" y="5344835"/>
            <a:ext cx="267831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Performance Factors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49856" y="5882045"/>
            <a:ext cx="8351996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System speed depends on hardware specifications, database size, and network bandwidth</a:t>
            </a:r>
            <a:endParaRPr lang="en-US" sz="16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156" y="1789986"/>
            <a:ext cx="4255889" cy="56745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8673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Current Limitations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649147"/>
            <a:ext cx="4196358" cy="2093714"/>
          </a:xfrm>
          <a:prstGeom prst="roundRect">
            <a:avLst>
              <a:gd name="adj" fmla="val 698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3649147"/>
            <a:ext cx="121920" cy="2093714"/>
          </a:xfrm>
          <a:prstGeom prst="roundRect">
            <a:avLst>
              <a:gd name="adj" fmla="val 78139"/>
            </a:avLst>
          </a:prstGeom>
          <a:solidFill>
            <a:srgbClr val="E5E5E0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90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Internet Dependency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4396859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Requires stable internet connection for full functionality and real-time updates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649147"/>
            <a:ext cx="4196358" cy="2093714"/>
          </a:xfrm>
          <a:prstGeom prst="roundRect">
            <a:avLst>
              <a:gd name="adj" fmla="val 698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3649147"/>
            <a:ext cx="121920" cy="2093714"/>
          </a:xfrm>
          <a:prstGeom prst="roundRect">
            <a:avLst>
              <a:gd name="adj" fmla="val 78139"/>
            </a:avLst>
          </a:prstGeom>
          <a:solidFill>
            <a:srgbClr val="E5E5E0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3906441"/>
            <a:ext cx="30934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Hardware Requirements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4396859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Needs appropriate computer systems and sufficient storage capacity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649147"/>
            <a:ext cx="4196358" cy="2093714"/>
          </a:xfrm>
          <a:prstGeom prst="roundRect">
            <a:avLst>
              <a:gd name="adj" fmla="val 698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3649147"/>
            <a:ext cx="121920" cy="2093714"/>
          </a:xfrm>
          <a:prstGeom prst="roundRect">
            <a:avLst>
              <a:gd name="adj" fmla="val 78139"/>
            </a:avLst>
          </a:prstGeom>
          <a:solidFill>
            <a:srgbClr val="E5E5E0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390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Offline Mode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4396859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Limited offline capabilities may affect access during connectivity issues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4900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Expected Outcomes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59794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Better Management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331517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Improved school administration and organizational structure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5882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Faster Results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467606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Quick data processing and accurate reporting capabilities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319713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Enhanced Operations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603694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Streamlined daily activities and increased productivity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291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System Benefits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2866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75%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1455420" y="46604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Time Savings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515088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Reduction in manual paperwork and administrative tasks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362866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90%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5897523" y="46604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Data Accuracy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235893" y="515088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Improved precision in record keeping and reporting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677995" y="362866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24/7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10339626" y="46604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Access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77995" y="515088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Continuous availability for authorized users and stakeholders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619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Conclusion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2819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Simple &amp; Effective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2863096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practical solution that reduces manual work and improves efficiency in school management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Organized Operations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638943" y="4759762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Helps manage daily school activities in a structured and systematic manner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638943" y="57123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Scalable Design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638943" y="6293525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Adaptable to schools of different sizes and requirements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2026-04-04T05:02:57Z</dcterms:created>
  <dcterms:modified xsi:type="dcterms:W3CDTF">2026-04-04T05:02:57Z</dcterms:modified>
</cp:coreProperties>
</file>